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3" r:id="rId6"/>
    <p:sldId id="262" r:id="rId7"/>
    <p:sldId id="259" r:id="rId8"/>
    <p:sldId id="261" r:id="rId9"/>
    <p:sldId id="260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34F1FD-C36F-BBA6-A205-625832FBF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D66977-BAD6-12D5-D17C-FDBD34101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E4E6B6-1AB6-8BA9-F571-93324A89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80F967-6D91-8173-9BB2-3DF2D368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2707D8-2EE5-D5D9-DC61-E6B6235E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85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7AD22-1533-83C4-E35F-202ADEA5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34CD35-4631-4EA3-41FA-9CA349C74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15436-5BBE-F35F-6BCC-58AE2C5F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AF478E-F683-6835-A391-C4F23D6B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4B6E7B-AACF-BFE2-446E-1CBA1381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84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823F0F3-8B55-435F-B907-A07739392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2FF49D-9849-F238-7EB2-E6A60BDDA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66233C-556F-C9F9-14C9-68E865B6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B972B-23F0-CC4F-1015-84F1F751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87F15F-7C71-AC81-DC4D-987754E7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04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523925-2C86-709C-BA66-9DB10DE1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B5749C-E2DC-1793-BA6E-83F1E52A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49240E-4187-13D7-3EC1-B04B240F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7D1C08-916F-BF3C-DC65-BEFA0F9C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AE6D20-6969-7B6A-B3B4-F787846A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28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265A3F-1D94-21E7-CF90-1A16E283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4C7A63-6EDC-9ECA-E08F-BF26ACCF5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BC5B60-BABA-AE59-A22E-8DCC4524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9BD1E1-DACB-E273-4B7F-11F267B1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38E14D-AD8A-52F6-2769-586AAB06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87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29101-5AD0-293C-8F53-CE31E76C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73BC76-1CDD-25EE-63A5-0517EBC4B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579E27-28E4-689D-1694-45BB43828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CECB99-0DDB-08D1-7AA8-9383E6BE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0B2A6D-A14F-662D-6CAA-20CC310D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D6ACEF-652B-236B-B44A-D3719116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1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999CC-6940-8BCE-5909-290BB89D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D38BC4-3833-9397-E6E1-A2B5C71C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BE919F-2472-DE88-3BBB-6A32BF385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D01B83-2CB3-9B59-4038-BB163FDA6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B4CBBE-3BC9-46AE-C720-A29EC513B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F38706-2CEC-4B36-DEED-F54D3A44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27A0814-AAD1-E402-B2FF-0F83E2ED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57F5CB-DEB8-CE5D-974B-A9D0BFD6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13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E8AA14-4905-7F28-A3A6-69BE0B92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7C8463-5790-516A-01AF-A0DBCE7E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D467B8-ED57-B004-6B43-E2DA9793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49852C-2C2C-4C5C-366E-C64E4A07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1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39F5DB-8DEC-8646-D70F-456F440D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1E5CDE-7DDB-3E72-5292-7E6B3E82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34439E-166F-1EBE-FF80-E8203883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98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9C355-D70A-151D-4CC4-85F25F57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8D7404-29E8-E06C-6597-6AD43729A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527D74-027C-05ED-4897-011D5B739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A3ED29-5C90-F1DC-A8FA-A1D5CFFC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4361A0-F3F0-42D2-7172-59F0FDC9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2500EB-C8DD-F12D-EA23-BDA6C4D8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54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DD157-2351-5745-FBDE-CB332FE9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442614F-F8F0-3A28-3E76-811EC02F1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E158D6-B13B-5E47-9060-CCD2CEEA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9929B0-A6A6-40AE-E267-C98F7AA3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25EDA9-65FF-3187-1317-B49F363F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7F6E95-E363-CCA9-DF7B-7BDD522B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42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DF488A1-C332-2BE9-CF6D-5278AE56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CED6C0-8D2A-EE21-580A-1378BDC36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C0DD23-05E6-FE9C-FD33-D9649477A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98F0-9A28-4C13-B267-952C4E8DB5F2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16C4E1-0A33-5AA4-5578-2AD0C5232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AFDB57-A006-DFAB-C303-EE013A0F2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5BEA-A362-4CA1-B92B-C4B086C02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84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21D0A3B-32B2-335E-FBB2-4348BDD3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34" y="1122363"/>
            <a:ext cx="9616966" cy="2387600"/>
          </a:xfrm>
        </p:spPr>
        <p:txBody>
          <a:bodyPr/>
          <a:lstStyle/>
          <a:p>
            <a:r>
              <a:rPr lang="ja-JP" altLang="en-US" b="1" dirty="0"/>
              <a:t>違約金　ペナルティー規定</a:t>
            </a:r>
          </a:p>
        </p:txBody>
      </p:sp>
    </p:spTree>
    <p:extLst>
      <p:ext uri="{BB962C8B-B14F-4D97-AF65-F5344CB8AC3E}">
        <p14:creationId xmlns:p14="http://schemas.microsoft.com/office/powerpoint/2010/main" val="340853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940044-CA74-F6EE-19E9-65A8ABD18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416175"/>
            <a:ext cx="6857999" cy="96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92B8E04-D6EF-7832-228A-17F3FDB88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4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AA3FDAC-7AAD-D41E-920C-807AE4F90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16175"/>
            <a:ext cx="6857999" cy="96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49131A9-CEB2-75A9-B085-C2F4956BE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1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7F680B-2A6D-44C0-C9BA-CE14E3EC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5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1B8E4D-7C10-1027-5681-2CC93C0C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416175"/>
            <a:ext cx="6857999" cy="96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8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67A7B5-3623-39C0-5A12-8517B361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416175"/>
            <a:ext cx="6857999" cy="96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1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161F68-636B-E94E-DA05-ACFBACC48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47" y="59909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ECC536-674A-F128-B6C4-2DCA4BCE0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47" y="388883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5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ワイド画面</PresentationFormat>
  <Paragraphs>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違約金　ペナルティー規定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まさ江 齋藤</dc:creator>
  <cp:lastModifiedBy>まさ江 齋藤</cp:lastModifiedBy>
  <cp:revision>1</cp:revision>
  <dcterms:created xsi:type="dcterms:W3CDTF">2024-10-16T13:38:39Z</dcterms:created>
  <dcterms:modified xsi:type="dcterms:W3CDTF">2024-10-16T13:39:47Z</dcterms:modified>
</cp:coreProperties>
</file>